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TcuJWEgpo22i6eYtjyegT92x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FD6EFA-A4F4-4FF6-9F24-71E0ACFBED3D}">
  <a:tblStyle styleId="{E9FD6EFA-A4F4-4FF6-9F24-71E0ACFBE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1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489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77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 descr="Water droplets on a su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538" y="2166938"/>
            <a:ext cx="5059363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163" y="2166938"/>
            <a:ext cx="50673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838200" y="672747"/>
            <a:ext cx="10515600" cy="71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FIJI</a:t>
            </a:r>
            <a:b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370" y="540703"/>
            <a:ext cx="5348942" cy="28882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0"/>
          <p:cNvGraphicFramePr/>
          <p:nvPr/>
        </p:nvGraphicFramePr>
        <p:xfrm>
          <a:off x="293688" y="76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6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211.317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361.963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14.879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415.519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474.907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24.003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57.945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754.565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307.291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74.924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660.592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60.289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244.818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87.986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529.349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897.794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651.641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98.576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876.365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111.011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461.999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128.674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372.417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128.781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162.396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645.478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575.778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144.532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686.74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174.032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623.587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164.665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20.512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300.857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179.31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436.737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209.796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261.475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26.497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188.629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249.861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690.097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248.046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222.797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307.577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563.279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270.913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451.805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405.645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301.277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291.182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525.029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284.607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452.931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272.218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338.689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500.546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305.368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549.301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305.753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482.093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328.881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157.337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364.501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525.632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353.604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348.609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381.494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4917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443.452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374.936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365.045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620.127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376.369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503.523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384.585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105.905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405.461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595.652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412.365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808.663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415.056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869.973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420.399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449.614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450.595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3838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304.226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469.033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7350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379.442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484.547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521.158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448.667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102.508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459.97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564.24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465.161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527.155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488.142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117.057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507.206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94.526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490.77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68.84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503.037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16.548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530.679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341.398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553.053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2426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488.883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449.992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533.54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2580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125.651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555.554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641.613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547.767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572.188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553.356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552.403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1563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439.723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569.875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1104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247.831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559.254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103.345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599.521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201.48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590.619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13.145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603.157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767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469.062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611.951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4640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1269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332.564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615.175</a:t>
                      </a:r>
                      <a:endParaRPr/>
                    </a:p>
                  </a:txBody>
                  <a:tcPr marL="1950" marR="1950" marT="1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</a:tbl>
          </a:graphicData>
        </a:graphic>
      </p:graphicFrame>
      <p:sp>
        <p:nvSpPr>
          <p:cNvPr id="146" name="Google Shape;146;p10"/>
          <p:cNvSpPr txBox="1"/>
          <p:nvPr/>
        </p:nvSpPr>
        <p:spPr>
          <a:xfrm>
            <a:off x="705678" y="357809"/>
            <a:ext cx="4467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coordinates, area </a:t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1269" y="3525730"/>
            <a:ext cx="5348943" cy="333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26" y="1716819"/>
            <a:ext cx="5352835" cy="361563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397" y="1498159"/>
            <a:ext cx="5676553" cy="383429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54" name="Google Shape;154;p11"/>
          <p:cNvSpPr txBox="1"/>
          <p:nvPr/>
        </p:nvSpPr>
        <p:spPr>
          <a:xfrm>
            <a:off x="1554480" y="589280"/>
            <a:ext cx="6949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Segmentation on the entire virtual stack (11 slides)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7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71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7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946478"/>
            <a:ext cx="5294716" cy="2965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2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4E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817" y="1496429"/>
            <a:ext cx="5294715" cy="386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>
            <a:off x="715617" y="854765"/>
            <a:ext cx="992919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segmentation using FIJI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issues: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images don’t load properly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enough resources for on 3D segmenting with fiji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downgrade the image size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1100" y="2382520"/>
            <a:ext cx="5867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/>
        </p:nvSpPr>
        <p:spPr>
          <a:xfrm>
            <a:off x="462655" y="1679713"/>
            <a:ext cx="51882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924 x 624 ,32 bit (24 MB) image</a:t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rot="-5400000">
            <a:off x="6204745" y="4101843"/>
            <a:ext cx="347869" cy="8547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6660875" y="1679713"/>
            <a:ext cx="48204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name: 0_prediction_c0.model original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379 x 256 , 8-bit (1MB) image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478" y="2802835"/>
            <a:ext cx="4186572" cy="35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023" y="2476428"/>
            <a:ext cx="5407858" cy="410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546652" y="367748"/>
            <a:ext cx="5549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object segmentation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190" y="675957"/>
            <a:ext cx="55245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84" y="463826"/>
            <a:ext cx="2913905" cy="43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6401250" y="275750"/>
            <a:ext cx="443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3D thresholding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02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452" y="637255"/>
            <a:ext cx="12191999" cy="5311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83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55" y="1690686"/>
            <a:ext cx="5833745" cy="393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 descr="A picture containing pl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9914" y="2731982"/>
            <a:ext cx="5943600" cy="40138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1221581" y="628650"/>
            <a:ext cx="38361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image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(0_prediction image from Moffitt dataset )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6724650" y="213151"/>
            <a:ext cx="383619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3242" y="0"/>
            <a:ext cx="6425109" cy="612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6594" y="674131"/>
            <a:ext cx="2582489" cy="456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 txBox="1"/>
          <p:nvPr/>
        </p:nvSpPr>
        <p:spPr>
          <a:xfrm>
            <a:off x="183649" y="70572"/>
            <a:ext cx="231832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Segmented Image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1.Invert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2.B/W adjust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3.Contrast Enhanced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4.smooth,sharpe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5.Binary mask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Watershed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7.Image calculator [add original and mask image]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8.Particle analysis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Each particle intensity, area and count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292" y="260857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9633456" y="1247498"/>
            <a:ext cx="230423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last Segmented Image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ROI (cell 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Cell dilution  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3541196" y="6324381"/>
            <a:ext cx="2304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5" descr="A picture containing pla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1248" b="5433"/>
          <a:stretch/>
        </p:blipFill>
        <p:spPr>
          <a:xfrm>
            <a:off x="353438" y="270553"/>
            <a:ext cx="9895695" cy="60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070" y="345004"/>
            <a:ext cx="8801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0" y="2380681"/>
            <a:ext cx="203636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Fig:3, erode, make binary , add with original image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up table :16 color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636" y="0"/>
            <a:ext cx="101187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5551" y="183060"/>
            <a:ext cx="6484010" cy="44364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8"/>
          <p:cNvGraphicFramePr/>
          <p:nvPr/>
        </p:nvGraphicFramePr>
        <p:xfrm>
          <a:off x="112439" y="18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{E9FD6EFA-A4F4-4FF6-9F24-71E0ACFBED3D}</a:tableStyleId>
              </a:tblPr>
              <a:tblGrid>
                <a:gridCol w="47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XStart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YStart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371.089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47.148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440.741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760.174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24.834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479.327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36.312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301.092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69.554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794.665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39.617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239.555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665.565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528.968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94.795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872.657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115.1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464.439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132.301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651.579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364.704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135.307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572.754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147.13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685.857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615.97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171.082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841.065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177.159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107.12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203.758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501.936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202.589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401.323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221.776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458.35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186.897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687.515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7584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539.761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265.903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237.826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274.793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444.645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608.471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280.221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182.371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290.594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2824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733.115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306.037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309.803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775.59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310.111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269.107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324.69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515.721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357.577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610.99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318.133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309.799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322.046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224.932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353.819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343.556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372.74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159.578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367.487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286.17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366.015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446.223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421.873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689.981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408.699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99.745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605.286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401.901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822.709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418.107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380.662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432.735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342.56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490.117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101.631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484.438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6338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534.395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471.041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525.667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464.661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551.992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3546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127.283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557.322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6714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338.722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563.757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573.71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545.339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637.852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544.09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131.253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607.583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79.627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4339.298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459.576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290.798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456.754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249.526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2775.886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230.742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168.66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232.825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166.861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19.157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24.156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83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11927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899.425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612.206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888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593</a:t>
                      </a:r>
                      <a:endParaRPr/>
                    </a:p>
                  </a:txBody>
                  <a:tcPr marL="2425" marR="2425" marT="24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6157"/>
            <a:ext cx="12192000" cy="32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21788"/>
            <a:ext cx="12192000" cy="18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9"/>
          <p:cNvSpPr txBox="1"/>
          <p:nvPr/>
        </p:nvSpPr>
        <p:spPr>
          <a:xfrm>
            <a:off x="548640" y="518160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 using ImageJ Macro:8-bit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1143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Working with FIJI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FIJI </dc:title>
  <dc:creator>Singh, Pallavi</dc:creator>
  <cp:lastModifiedBy>Singh, Pallavi</cp:lastModifiedBy>
  <cp:revision>2</cp:revision>
  <dcterms:created xsi:type="dcterms:W3CDTF">2021-06-07T17:54:47Z</dcterms:created>
  <dcterms:modified xsi:type="dcterms:W3CDTF">2021-06-22T21:37:33Z</dcterms:modified>
</cp:coreProperties>
</file>